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DE77-3C02-5C3C-B1C7-A4306B1C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76889-D4E6-0CE6-C957-0A25159F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2CE3-D95D-4D3B-9EE3-9CCEA0A9293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758D2-7F56-B1DB-2E55-C0CAD30F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A9CE5-6FE8-5653-975C-89FD85F4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408D-E33D-4C30-A5CE-4574D00BF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56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58448-979F-84F5-A4A8-5005BBCA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6C09-81A0-3256-C908-70C99D867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EE9A3-9465-3905-7843-B1A7CB40B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B2CE3-D95D-4D3B-9EE3-9CCEA0A92932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C5254-7AF5-CB47-4A49-06B25E78D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F0584-785E-6AC6-6A6E-283EB4795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408D-E33D-4C30-A5CE-4574D00BF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1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3AA778-6F21-A233-2DAE-EA78D547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epithelium: from pathogenesis to the clinic, and the use of biomarkers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24FD1-E7B4-CC0B-5343-10E84956D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6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8A5A7A-1D66-E7BF-42B7-4518756D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Diagnostic tools and biomarkers in upper airway diseases</a:t>
            </a:r>
            <a:r>
              <a:rPr lang="en-GB" baseline="30000"/>
              <a:t>1–4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CEA80-0A16-B82A-BD95-8C794F129F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3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744E2F-76C0-2415-9A1D-C7CFEB9E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Allergic and non-allergic rhinitis represent heterogenous conditions associated with significant disease burden</a:t>
            </a:r>
            <a:r>
              <a:rPr lang="en-GB" baseline="30000"/>
              <a:t>1,2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E4DC4-40C1-A3E7-DD8D-76E8A7606E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8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2B8B21-4CF3-CBC4-1641-399AFD95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CRSwNP represents heterogeneous, and often overlapping, endotypes</a:t>
            </a:r>
            <a:r>
              <a:rPr lang="en-US" sz="2400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C1C35-1F83-9E78-7779-D97CC2D4B7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6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E5CCDB-0296-3690-0586-86461169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4B594-D1DD-D7B5-56B6-E5FA8C148A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3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16158C-7AD5-7EB6-064A-07FE8621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Conflicts of interest disclosures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F81CC-6357-5A7C-9A07-C35E732CA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7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A4F80B-BE43-E7A7-AA4A-441CA8E8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Various cells and inflammatory mediators are involved in asthma pathogenesis</a:t>
            </a:r>
            <a:r>
              <a:rPr lang="en-GB" baseline="30000"/>
              <a:t>1–9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77FBA-278C-3446-8D42-83D6BB0C42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E15D5F-25E1-06BE-2E21-3623FD4D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Patients may have multiple drivers of inflammation and overlapping phenotypes</a:t>
            </a:r>
            <a:r>
              <a:rPr lang="en-GB" baseline="30000"/>
              <a:t>1–6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ABE10-02A4-D984-C439-03E8F02322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11D176-442B-5B11-318D-E8B1506B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 inflammatory pathways underpin the complexity and heterogeneity of inflammation in asthma</a:t>
            </a:r>
            <a:r>
              <a:rPr lang="en-GB" baseline="30000"/>
              <a:t>1–4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92B22-66FA-8FF4-DC91-3D2FAE9B3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4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34F214-2976-9D0D-EC07-E71F3FFC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Managing asthma is challenging because airway inflammation </a:t>
            </a:r>
            <a:br>
              <a:rPr lang="en-GB"/>
            </a:br>
            <a:r>
              <a:rPr lang="en-GB"/>
              <a:t>is complex, heterogeneous and dynamic</a:t>
            </a:r>
            <a:r>
              <a:rPr lang="en-GB" baseline="30000"/>
              <a:t>1–3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C80E5-6109-E7B5-FC72-62BE54B6A7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3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464109-F98C-1022-900C-15262A4F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/>
              <a:t>Clinical evaluations for asthma</a:t>
            </a:r>
            <a:r>
              <a:rPr lang="en-US" baseline="30000"/>
              <a:t>1–6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E69E7-6303-E4DE-8CC9-B33D4B31A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6C16EF-35BA-C201-2DAC-BB56E023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Validated and experimental biomarkers and the asthma phenotypes they can be used to identify</a:t>
            </a:r>
            <a:r>
              <a:rPr lang="en-GB" baseline="30000"/>
              <a:t>1,2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33231-B9F4-6675-F818-BAFE0167B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2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F6BB81-43F1-16DC-AEA3-65ACFB18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Similar inflammatory processes are associated with both </a:t>
            </a:r>
            <a:br>
              <a:rPr lang="en-GB"/>
            </a:br>
            <a:r>
              <a:rPr lang="en-GB"/>
              <a:t>upper and lower airways diseases</a:t>
            </a:r>
            <a:r>
              <a:rPr lang="en-GB" baseline="30000"/>
              <a:t>1–6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CA094-8C25-3BF0-FC80-A5251E689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2459EF2C-D5F8-4F3F-946A-37CA36149268}"/>
</file>

<file path=customXml/itemProps2.xml><?xml version="1.0" encoding="utf-8"?>
<ds:datastoreItem xmlns:ds="http://schemas.openxmlformats.org/officeDocument/2006/customXml" ds:itemID="{1C07A25C-5BD8-4DB1-951F-349B938E41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C58697-D0CA-4EBB-AC2F-33F9AA50D2BF}">
  <ds:schemaRefs>
    <ds:schemaRef ds:uri="http://purl.org/dc/terms/"/>
    <ds:schemaRef ds:uri="http://schemas.openxmlformats.org/package/2006/metadata/core-properties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ce686f-ec55-47ba-93ac-4e1affdd08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58D0296-98E6-4AB5-812E-2507C21627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epithelium: from pathogenesis to the clinic, and the use of biomarkers</vt:lpstr>
      <vt:lpstr>Conflicts of interest disclosures</vt:lpstr>
      <vt:lpstr>Various cells and inflammatory mediators are involved in asthma pathogenesis1–9</vt:lpstr>
      <vt:lpstr>Patients may have multiple drivers of inflammation and overlapping phenotypes1–6</vt:lpstr>
      <vt:lpstr>Multiple inflammatory pathways underpin the complexity and heterogeneity of inflammation in asthma1–4</vt:lpstr>
      <vt:lpstr>Managing asthma is challenging because airway inflammation  is complex, heterogeneous and dynamic1–3</vt:lpstr>
      <vt:lpstr>Clinical evaluations for asthma1–6</vt:lpstr>
      <vt:lpstr>Validated and experimental biomarkers and the asthma phenotypes they can be used to identify1,2</vt:lpstr>
      <vt:lpstr>Similar inflammatory processes are associated with both  upper and lower airways diseases1–6</vt:lpstr>
      <vt:lpstr>Diagnostic tools and biomarkers in upper airway diseases1–4</vt:lpstr>
      <vt:lpstr>Allergic and non-allergic rhinitis represent heterogenous conditions associated with significant disease burden1,2</vt:lpstr>
      <vt:lpstr>CRSwNP represents heterogeneous, and often overlapping, endotypes1–4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epithelium: from pathogenesis to the clinic, and the use of biomarkers</dc:title>
  <dc:creator>Zoe Rogers</dc:creator>
  <cp:lastModifiedBy>Zoe Rogers</cp:lastModifiedBy>
  <cp:revision>1</cp:revision>
  <dcterms:created xsi:type="dcterms:W3CDTF">2024-02-08T13:54:56Z</dcterms:created>
  <dcterms:modified xsi:type="dcterms:W3CDTF">2024-02-08T13:54:57Z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